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20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33BF-4780-454C-9BEC-0563B4E06D3B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CC320-1CA8-4F3E-BEDB-B0900DBE2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225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33BF-4780-454C-9BEC-0563B4E06D3B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CC320-1CA8-4F3E-BEDB-B0900DBE2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33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33BF-4780-454C-9BEC-0563B4E06D3B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CC320-1CA8-4F3E-BEDB-B0900DBE2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04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33BF-4780-454C-9BEC-0563B4E06D3B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CC320-1CA8-4F3E-BEDB-B0900DBE2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0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33BF-4780-454C-9BEC-0563B4E06D3B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CC320-1CA8-4F3E-BEDB-B0900DBE2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07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33BF-4780-454C-9BEC-0563B4E06D3B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CC320-1CA8-4F3E-BEDB-B0900DBE2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184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33BF-4780-454C-9BEC-0563B4E06D3B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CC320-1CA8-4F3E-BEDB-B0900DBE2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59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33BF-4780-454C-9BEC-0563B4E06D3B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CC320-1CA8-4F3E-BEDB-B0900DBE2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33BF-4780-454C-9BEC-0563B4E06D3B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CC320-1CA8-4F3E-BEDB-B0900DBE2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607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33BF-4780-454C-9BEC-0563B4E06D3B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CC320-1CA8-4F3E-BEDB-B0900DBE2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233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033BF-4780-454C-9BEC-0563B4E06D3B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CC320-1CA8-4F3E-BEDB-B0900DBE2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97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033BF-4780-454C-9BEC-0563B4E06D3B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CC320-1CA8-4F3E-BEDB-B0900DBE2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17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4015037"/>
              </p:ext>
            </p:extLst>
          </p:nvPr>
        </p:nvGraphicFramePr>
        <p:xfrm>
          <a:off x="1018380" y="798576"/>
          <a:ext cx="7219951" cy="4332289"/>
        </p:xfrm>
        <a:graphic>
          <a:graphicData uri="http://schemas.openxmlformats.org/drawingml/2006/table">
            <a:tbl>
              <a:tblPr/>
              <a:tblGrid>
                <a:gridCol w="24015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1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2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48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436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Timing in Performance Evaluation Period</a:t>
                      </a: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Timing in JDA </a:t>
                      </a: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Pay Pool consideration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by*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983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Less than 90 days from end of rating period</a:t>
                      </a: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Just beginning a JDA</a:t>
                      </a: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Home Element</a:t>
                      </a: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6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Less than 90 days from end of rating period</a:t>
                      </a: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Just ending a JDA</a:t>
                      </a: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Home Element</a:t>
                      </a: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6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End of Performance Evaluation Period</a:t>
                      </a: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Ongoing JDA</a:t>
                      </a: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Home Element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53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More than 90 days left in the rating period</a:t>
                      </a: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Just beginning or Ongoing JDA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Home Element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94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More than 90 days left in the rating period</a:t>
                      </a: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Returning to home element from JDA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***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Home Element</a:t>
                      </a: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299" marR="91299" marT="45703" marB="45703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6902" name="TextBox 2"/>
          <p:cNvSpPr txBox="1">
            <a:spLocks noChangeArrowheads="1"/>
          </p:cNvSpPr>
          <p:nvPr/>
        </p:nvSpPr>
        <p:spPr bwMode="auto">
          <a:xfrm>
            <a:off x="712025" y="5112289"/>
            <a:ext cx="787876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dirty="0"/>
              <a:t>*Only the home element can give DQI/SQI in pay </a:t>
            </a:r>
            <a:r>
              <a:rPr lang="en-US" sz="1200" dirty="0" smtClean="0"/>
              <a:t>pool</a:t>
            </a:r>
            <a:endParaRPr lang="en-US" sz="1200" dirty="0"/>
          </a:p>
          <a:p>
            <a:pPr eaLnBrk="1" hangingPunct="1"/>
            <a:endParaRPr lang="en-US" sz="1200" dirty="0" smtClean="0"/>
          </a:p>
          <a:p>
            <a:pPr eaLnBrk="1" hangingPunct="1"/>
            <a:r>
              <a:rPr lang="en-US" sz="1200" dirty="0" smtClean="0"/>
              <a:t>**The </a:t>
            </a:r>
            <a:r>
              <a:rPr lang="en-US" sz="1200" dirty="0"/>
              <a:t>home element </a:t>
            </a:r>
            <a:r>
              <a:rPr lang="en-US" sz="1200" dirty="0" smtClean="0"/>
              <a:t>must </a:t>
            </a:r>
            <a:r>
              <a:rPr lang="en-US" sz="1200" dirty="0" smtClean="0"/>
              <a:t>complete </a:t>
            </a:r>
            <a:r>
              <a:rPr lang="en-US" sz="1200" dirty="0"/>
              <a:t>a closeout  performance evaluation, provided at least 90 days of performance was completed at the home element prior to </a:t>
            </a:r>
            <a:r>
              <a:rPr lang="en-US" sz="1200" dirty="0" smtClean="0"/>
              <a:t>departure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 smtClean="0"/>
              <a:t>***The </a:t>
            </a:r>
            <a:r>
              <a:rPr lang="en-US" sz="1200" dirty="0"/>
              <a:t>performance evaluation for the period of time in the JDA is used to inform the final evaluation of record at the home </a:t>
            </a:r>
            <a:r>
              <a:rPr lang="en-US" sz="1200" dirty="0" smtClean="0"/>
              <a:t>element.  Gaining element may MIPR funds for Special Act/Service or On-the-Spot awards to home element to recognize noteworthy contributions made by the employee while on JDA at the gaining element timely throughout the year. </a:t>
            </a:r>
          </a:p>
          <a:p>
            <a:pPr eaLnBrk="1" hangingPunct="1"/>
            <a:endParaRPr lang="en-US" sz="1200" dirty="0"/>
          </a:p>
        </p:txBody>
      </p:sp>
      <p:sp>
        <p:nvSpPr>
          <p:cNvPr id="36903" name="Title 5"/>
          <p:cNvSpPr txBox="1">
            <a:spLocks/>
          </p:cNvSpPr>
          <p:nvPr/>
        </p:nvSpPr>
        <p:spPr bwMode="auto">
          <a:xfrm>
            <a:off x="2374900" y="152400"/>
            <a:ext cx="63881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800">
                <a:latin typeface="Tahoma" pitchFamily="34" charset="0"/>
              </a:rPr>
              <a:t>Joint Duty Assignments (JDAs)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019288" y="6581001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Oct 22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232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193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Company>EITSD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HukoveKL</dc:creator>
  <cp:lastModifiedBy>Leviner, Richard J CIV DCS G2 (US)</cp:lastModifiedBy>
  <cp:revision>6</cp:revision>
  <dcterms:created xsi:type="dcterms:W3CDTF">2012-09-28T15:58:50Z</dcterms:created>
  <dcterms:modified xsi:type="dcterms:W3CDTF">2022-10-07T15:10:38Z</dcterms:modified>
</cp:coreProperties>
</file>